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15.svg" Type="http://schemas.openxmlformats.org/officeDocument/2006/relationships/image"/><Relationship Id="rId4" Target="../media/image5.png" Type="http://schemas.openxmlformats.org/officeDocument/2006/relationships/image"/><Relationship Id="rId5" Target="../media/image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.png" Type="http://schemas.openxmlformats.org/officeDocument/2006/relationships/image"/><Relationship Id="rId4" Target="../media/image14.png" Type="http://schemas.openxmlformats.org/officeDocument/2006/relationships/image"/><Relationship Id="rId5" Target="../media/image15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5.png" Type="http://schemas.openxmlformats.org/officeDocument/2006/relationships/image"/><Relationship Id="rId5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5.png" Type="http://schemas.openxmlformats.org/officeDocument/2006/relationships/image"/><Relationship Id="rId5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5.png" Type="http://schemas.openxmlformats.org/officeDocument/2006/relationships/image"/><Relationship Id="rId5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5.png" Type="http://schemas.openxmlformats.org/officeDocument/2006/relationships/image"/><Relationship Id="rId5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5.png" Type="http://schemas.openxmlformats.org/officeDocument/2006/relationships/image"/><Relationship Id="rId5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5.png" Type="http://schemas.openxmlformats.org/officeDocument/2006/relationships/image"/><Relationship Id="rId5" Target="../media/image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2.pn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svg" Type="http://schemas.openxmlformats.org/officeDocument/2006/relationships/image"/><Relationship Id="rId4" Target="../media/image5.png" Type="http://schemas.openxmlformats.org/officeDocument/2006/relationships/image"/><Relationship Id="rId5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grpSp>
        <p:nvGrpSpPr>
          <p:cNvPr name="Group 3" id="3"/>
          <p:cNvGrpSpPr/>
          <p:nvPr/>
        </p:nvGrpSpPr>
        <p:grpSpPr>
          <a:xfrm rot="5400000">
            <a:off x="617947" y="3350623"/>
            <a:ext cx="6318430" cy="7554324"/>
            <a:chOff x="0" y="0"/>
            <a:chExt cx="381798" cy="45647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81798" cy="456478"/>
            </a:xfrm>
            <a:custGeom>
              <a:avLst/>
              <a:gdLst/>
              <a:ahLst/>
              <a:cxnLst/>
              <a:rect r="r" b="b" t="t" l="l"/>
              <a:pathLst>
                <a:path h="456478" w="381798">
                  <a:moveTo>
                    <a:pt x="0" y="456478"/>
                  </a:moveTo>
                  <a:cubicBezTo>
                    <a:pt x="0" y="336259"/>
                    <a:pt x="40726" y="218707"/>
                    <a:pt x="111826" y="133699"/>
                  </a:cubicBezTo>
                  <a:cubicBezTo>
                    <a:pt x="182926" y="48692"/>
                    <a:pt x="281247" y="0"/>
                    <a:pt x="381798" y="0"/>
                  </a:cubicBezTo>
                  <a:lnTo>
                    <a:pt x="381798" y="456478"/>
                  </a:lnTo>
                  <a:lnTo>
                    <a:pt x="0" y="45647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112804" y="96768"/>
              <a:ext cx="268994" cy="3597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16346" y="5951723"/>
            <a:ext cx="5337049" cy="4213506"/>
          </a:xfrm>
          <a:custGeom>
            <a:avLst/>
            <a:gdLst/>
            <a:ahLst/>
            <a:cxnLst/>
            <a:rect r="r" b="b" t="t" l="l"/>
            <a:pathLst>
              <a:path h="4213506" w="5337049">
                <a:moveTo>
                  <a:pt x="0" y="0"/>
                </a:moveTo>
                <a:lnTo>
                  <a:pt x="5337049" y="0"/>
                </a:lnTo>
                <a:lnTo>
                  <a:pt x="5337049" y="4213506"/>
                </a:lnTo>
                <a:lnTo>
                  <a:pt x="0" y="42135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479" t="-12907" r="-10917" b="-921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-9891332">
            <a:off x="-1642353" y="-4247617"/>
            <a:ext cx="21572706" cy="7694265"/>
          </a:xfrm>
          <a:custGeom>
            <a:avLst/>
            <a:gdLst/>
            <a:ahLst/>
            <a:cxnLst/>
            <a:rect r="r" b="b" t="t" l="l"/>
            <a:pathLst>
              <a:path h="7694265" w="21572706">
                <a:moveTo>
                  <a:pt x="0" y="7694265"/>
                </a:moveTo>
                <a:lnTo>
                  <a:pt x="21572706" y="7694265"/>
                </a:lnTo>
                <a:lnTo>
                  <a:pt x="21572706" y="0"/>
                </a:lnTo>
                <a:lnTo>
                  <a:pt x="0" y="0"/>
                </a:lnTo>
                <a:lnTo>
                  <a:pt x="0" y="7694265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049298" y="8117315"/>
            <a:ext cx="1910276" cy="2000290"/>
          </a:xfrm>
          <a:custGeom>
            <a:avLst/>
            <a:gdLst/>
            <a:ahLst/>
            <a:cxnLst/>
            <a:rect r="r" b="b" t="t" l="l"/>
            <a:pathLst>
              <a:path h="2000290" w="1910276">
                <a:moveTo>
                  <a:pt x="0" y="0"/>
                </a:moveTo>
                <a:lnTo>
                  <a:pt x="1910276" y="0"/>
                </a:lnTo>
                <a:lnTo>
                  <a:pt x="1910276" y="2000289"/>
                </a:lnTo>
                <a:lnTo>
                  <a:pt x="0" y="20002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4913864" y="6172200"/>
            <a:ext cx="3374136" cy="4114800"/>
          </a:xfrm>
          <a:custGeom>
            <a:avLst/>
            <a:gdLst/>
            <a:ahLst/>
            <a:cxnLst/>
            <a:rect r="r" b="b" t="t" l="l"/>
            <a:pathLst>
              <a:path h="4114800" w="3374136">
                <a:moveTo>
                  <a:pt x="3374136" y="0"/>
                </a:moveTo>
                <a:lnTo>
                  <a:pt x="0" y="0"/>
                </a:lnTo>
                <a:lnTo>
                  <a:pt x="0" y="4114800"/>
                </a:lnTo>
                <a:lnTo>
                  <a:pt x="3374136" y="4114800"/>
                </a:lnTo>
                <a:lnTo>
                  <a:pt x="337413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8845178"/>
            <a:ext cx="1376940" cy="1441822"/>
          </a:xfrm>
          <a:custGeom>
            <a:avLst/>
            <a:gdLst/>
            <a:ahLst/>
            <a:cxnLst/>
            <a:rect r="r" b="b" t="t" l="l"/>
            <a:pathLst>
              <a:path h="1441822" w="1376940">
                <a:moveTo>
                  <a:pt x="0" y="0"/>
                </a:moveTo>
                <a:lnTo>
                  <a:pt x="1376940" y="0"/>
                </a:lnTo>
                <a:lnTo>
                  <a:pt x="1376940" y="1441822"/>
                </a:lnTo>
                <a:lnTo>
                  <a:pt x="0" y="14418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true" rot="0">
            <a:off x="0" y="0"/>
            <a:ext cx="3374136" cy="4114800"/>
          </a:xfrm>
          <a:custGeom>
            <a:avLst/>
            <a:gdLst/>
            <a:ahLst/>
            <a:cxnLst/>
            <a:rect r="r" b="b" t="t" l="l"/>
            <a:pathLst>
              <a:path h="4114800" w="3374136">
                <a:moveTo>
                  <a:pt x="0" y="4114800"/>
                </a:moveTo>
                <a:lnTo>
                  <a:pt x="3374136" y="4114800"/>
                </a:lnTo>
                <a:lnTo>
                  <a:pt x="3374136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300262" y="0"/>
            <a:ext cx="2987738" cy="1715318"/>
          </a:xfrm>
          <a:custGeom>
            <a:avLst/>
            <a:gdLst/>
            <a:ahLst/>
            <a:cxnLst/>
            <a:rect r="r" b="b" t="t" l="l"/>
            <a:pathLst>
              <a:path h="1715318" w="2987738">
                <a:moveTo>
                  <a:pt x="0" y="0"/>
                </a:moveTo>
                <a:lnTo>
                  <a:pt x="2987738" y="0"/>
                </a:lnTo>
                <a:lnTo>
                  <a:pt x="2987738" y="1715318"/>
                </a:lnTo>
                <a:lnTo>
                  <a:pt x="0" y="17153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479" t="-17748" r="-10917" b="-50189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911060" y="8845178"/>
            <a:ext cx="1376940" cy="1441822"/>
          </a:xfrm>
          <a:custGeom>
            <a:avLst/>
            <a:gdLst/>
            <a:ahLst/>
            <a:cxnLst/>
            <a:rect r="r" b="b" t="t" l="l"/>
            <a:pathLst>
              <a:path h="1441822" w="1376940">
                <a:moveTo>
                  <a:pt x="0" y="0"/>
                </a:moveTo>
                <a:lnTo>
                  <a:pt x="1376940" y="0"/>
                </a:lnTo>
                <a:lnTo>
                  <a:pt x="1376940" y="1441822"/>
                </a:lnTo>
                <a:lnTo>
                  <a:pt x="0" y="1441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2987738" cy="1715318"/>
          </a:xfrm>
          <a:custGeom>
            <a:avLst/>
            <a:gdLst/>
            <a:ahLst/>
            <a:cxnLst/>
            <a:rect r="r" b="b" t="t" l="l"/>
            <a:pathLst>
              <a:path h="1715318" w="2987738">
                <a:moveTo>
                  <a:pt x="0" y="0"/>
                </a:moveTo>
                <a:lnTo>
                  <a:pt x="2987738" y="0"/>
                </a:lnTo>
                <a:lnTo>
                  <a:pt x="2987738" y="1715318"/>
                </a:lnTo>
                <a:lnTo>
                  <a:pt x="0" y="17153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479" t="-17748" r="-10917" b="-5018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6172200"/>
            <a:ext cx="3374136" cy="4114800"/>
          </a:xfrm>
          <a:custGeom>
            <a:avLst/>
            <a:gdLst/>
            <a:ahLst/>
            <a:cxnLst/>
            <a:rect r="r" b="b" t="t" l="l"/>
            <a:pathLst>
              <a:path h="4114800" w="3374136">
                <a:moveTo>
                  <a:pt x="0" y="0"/>
                </a:moveTo>
                <a:lnTo>
                  <a:pt x="3374136" y="0"/>
                </a:lnTo>
                <a:lnTo>
                  <a:pt x="33741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4913864" y="0"/>
            <a:ext cx="3374136" cy="4114800"/>
          </a:xfrm>
          <a:custGeom>
            <a:avLst/>
            <a:gdLst/>
            <a:ahLst/>
            <a:cxnLst/>
            <a:rect r="r" b="b" t="t" l="l"/>
            <a:pathLst>
              <a:path h="4114800" w="3374136">
                <a:moveTo>
                  <a:pt x="3374136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3374136" y="0"/>
                </a:lnTo>
                <a:lnTo>
                  <a:pt x="3374136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8321562"/>
            <a:ext cx="18288000" cy="2446020"/>
          </a:xfrm>
          <a:custGeom>
            <a:avLst/>
            <a:gdLst/>
            <a:ahLst/>
            <a:cxnLst/>
            <a:rect r="r" b="b" t="t" l="l"/>
            <a:pathLst>
              <a:path h="2446020" w="18288000">
                <a:moveTo>
                  <a:pt x="18288000" y="0"/>
                </a:moveTo>
                <a:lnTo>
                  <a:pt x="0" y="0"/>
                </a:lnTo>
                <a:lnTo>
                  <a:pt x="0" y="2446020"/>
                </a:lnTo>
                <a:lnTo>
                  <a:pt x="18288000" y="244602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911060" y="8845178"/>
            <a:ext cx="1376940" cy="1441822"/>
          </a:xfrm>
          <a:custGeom>
            <a:avLst/>
            <a:gdLst/>
            <a:ahLst/>
            <a:cxnLst/>
            <a:rect r="r" b="b" t="t" l="l"/>
            <a:pathLst>
              <a:path h="1441822" w="1376940">
                <a:moveTo>
                  <a:pt x="0" y="0"/>
                </a:moveTo>
                <a:lnTo>
                  <a:pt x="1376940" y="0"/>
                </a:lnTo>
                <a:lnTo>
                  <a:pt x="1376940" y="1441822"/>
                </a:lnTo>
                <a:lnTo>
                  <a:pt x="0" y="14418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2987738" cy="1715318"/>
          </a:xfrm>
          <a:custGeom>
            <a:avLst/>
            <a:gdLst/>
            <a:ahLst/>
            <a:cxnLst/>
            <a:rect r="r" b="b" t="t" l="l"/>
            <a:pathLst>
              <a:path h="1715318" w="2987738">
                <a:moveTo>
                  <a:pt x="0" y="0"/>
                </a:moveTo>
                <a:lnTo>
                  <a:pt x="2987738" y="0"/>
                </a:lnTo>
                <a:lnTo>
                  <a:pt x="2987738" y="1715318"/>
                </a:lnTo>
                <a:lnTo>
                  <a:pt x="0" y="17153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479" t="-17748" r="-10917" b="-50189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321562"/>
            <a:ext cx="18288000" cy="2446020"/>
          </a:xfrm>
          <a:custGeom>
            <a:avLst/>
            <a:gdLst/>
            <a:ahLst/>
            <a:cxnLst/>
            <a:rect r="r" b="b" t="t" l="l"/>
            <a:pathLst>
              <a:path h="2446020" w="18288000">
                <a:moveTo>
                  <a:pt x="0" y="0"/>
                </a:moveTo>
                <a:lnTo>
                  <a:pt x="18288000" y="0"/>
                </a:lnTo>
                <a:lnTo>
                  <a:pt x="18288000" y="2446020"/>
                </a:lnTo>
                <a:lnTo>
                  <a:pt x="0" y="24460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8845178"/>
            <a:ext cx="1376940" cy="1441822"/>
          </a:xfrm>
          <a:custGeom>
            <a:avLst/>
            <a:gdLst/>
            <a:ahLst/>
            <a:cxnLst/>
            <a:rect r="r" b="b" t="t" l="l"/>
            <a:pathLst>
              <a:path h="1441822" w="1376940">
                <a:moveTo>
                  <a:pt x="0" y="0"/>
                </a:moveTo>
                <a:lnTo>
                  <a:pt x="1376940" y="0"/>
                </a:lnTo>
                <a:lnTo>
                  <a:pt x="1376940" y="1441822"/>
                </a:lnTo>
                <a:lnTo>
                  <a:pt x="0" y="14418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300262" y="0"/>
            <a:ext cx="2987738" cy="1715318"/>
          </a:xfrm>
          <a:custGeom>
            <a:avLst/>
            <a:gdLst/>
            <a:ahLst/>
            <a:cxnLst/>
            <a:rect r="r" b="b" t="t" l="l"/>
            <a:pathLst>
              <a:path h="1715318" w="2987738">
                <a:moveTo>
                  <a:pt x="0" y="0"/>
                </a:moveTo>
                <a:lnTo>
                  <a:pt x="2987738" y="0"/>
                </a:lnTo>
                <a:lnTo>
                  <a:pt x="2987738" y="1715318"/>
                </a:lnTo>
                <a:lnTo>
                  <a:pt x="0" y="17153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479" t="-17748" r="-10917" b="-50189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2926080"/>
            <a:ext cx="18288000" cy="5852160"/>
          </a:xfrm>
          <a:custGeom>
            <a:avLst/>
            <a:gdLst/>
            <a:ahLst/>
            <a:cxnLst/>
            <a:rect r="r" b="b" t="t" l="l"/>
            <a:pathLst>
              <a:path h="5852160" w="18288000">
                <a:moveTo>
                  <a:pt x="0" y="0"/>
                </a:moveTo>
                <a:lnTo>
                  <a:pt x="18288000" y="0"/>
                </a:lnTo>
                <a:lnTo>
                  <a:pt x="18288000" y="5852160"/>
                </a:lnTo>
                <a:lnTo>
                  <a:pt x="0" y="58521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376940" cy="1441822"/>
          </a:xfrm>
          <a:custGeom>
            <a:avLst/>
            <a:gdLst/>
            <a:ahLst/>
            <a:cxnLst/>
            <a:rect r="r" b="b" t="t" l="l"/>
            <a:pathLst>
              <a:path h="1441822" w="1376940">
                <a:moveTo>
                  <a:pt x="0" y="0"/>
                </a:moveTo>
                <a:lnTo>
                  <a:pt x="1376940" y="0"/>
                </a:lnTo>
                <a:lnTo>
                  <a:pt x="1376940" y="1441822"/>
                </a:lnTo>
                <a:lnTo>
                  <a:pt x="0" y="14418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300262" y="8571682"/>
            <a:ext cx="2987738" cy="1715318"/>
          </a:xfrm>
          <a:custGeom>
            <a:avLst/>
            <a:gdLst/>
            <a:ahLst/>
            <a:cxnLst/>
            <a:rect r="r" b="b" t="t" l="l"/>
            <a:pathLst>
              <a:path h="1715318" w="2987738">
                <a:moveTo>
                  <a:pt x="0" y="0"/>
                </a:moveTo>
                <a:lnTo>
                  <a:pt x="2987738" y="0"/>
                </a:lnTo>
                <a:lnTo>
                  <a:pt x="2987738" y="1715318"/>
                </a:lnTo>
                <a:lnTo>
                  <a:pt x="0" y="17153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479" t="-17748" r="-10917" b="-50189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-2926080"/>
            <a:ext cx="18288000" cy="5852160"/>
          </a:xfrm>
          <a:custGeom>
            <a:avLst/>
            <a:gdLst/>
            <a:ahLst/>
            <a:cxnLst/>
            <a:rect r="r" b="b" t="t" l="l"/>
            <a:pathLst>
              <a:path h="5852160" w="18288000">
                <a:moveTo>
                  <a:pt x="18288000" y="0"/>
                </a:moveTo>
                <a:lnTo>
                  <a:pt x="0" y="0"/>
                </a:lnTo>
                <a:lnTo>
                  <a:pt x="0" y="5852160"/>
                </a:lnTo>
                <a:lnTo>
                  <a:pt x="18288000" y="585216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911060" y="0"/>
            <a:ext cx="1376940" cy="1441822"/>
          </a:xfrm>
          <a:custGeom>
            <a:avLst/>
            <a:gdLst/>
            <a:ahLst/>
            <a:cxnLst/>
            <a:rect r="r" b="b" t="t" l="l"/>
            <a:pathLst>
              <a:path h="1441822" w="1376940">
                <a:moveTo>
                  <a:pt x="0" y="0"/>
                </a:moveTo>
                <a:lnTo>
                  <a:pt x="1376940" y="0"/>
                </a:lnTo>
                <a:lnTo>
                  <a:pt x="1376940" y="1441822"/>
                </a:lnTo>
                <a:lnTo>
                  <a:pt x="0" y="14418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8571682"/>
            <a:ext cx="2987738" cy="1715318"/>
          </a:xfrm>
          <a:custGeom>
            <a:avLst/>
            <a:gdLst/>
            <a:ahLst/>
            <a:cxnLst/>
            <a:rect r="r" b="b" t="t" l="l"/>
            <a:pathLst>
              <a:path h="1715318" w="2987738">
                <a:moveTo>
                  <a:pt x="0" y="0"/>
                </a:moveTo>
                <a:lnTo>
                  <a:pt x="2987738" y="0"/>
                </a:lnTo>
                <a:lnTo>
                  <a:pt x="2987738" y="1715318"/>
                </a:lnTo>
                <a:lnTo>
                  <a:pt x="0" y="17153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479" t="-17748" r="-10917" b="-50189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5048834" cy="4114800"/>
          </a:xfrm>
          <a:custGeom>
            <a:avLst/>
            <a:gdLst/>
            <a:ahLst/>
            <a:cxnLst/>
            <a:rect r="r" b="b" t="t" l="l"/>
            <a:pathLst>
              <a:path h="4114800" w="5048834">
                <a:moveTo>
                  <a:pt x="0" y="0"/>
                </a:moveTo>
                <a:lnTo>
                  <a:pt x="5048834" y="0"/>
                </a:lnTo>
                <a:lnTo>
                  <a:pt x="50488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8845178"/>
            <a:ext cx="1376940" cy="1441822"/>
          </a:xfrm>
          <a:custGeom>
            <a:avLst/>
            <a:gdLst/>
            <a:ahLst/>
            <a:cxnLst/>
            <a:rect r="r" b="b" t="t" l="l"/>
            <a:pathLst>
              <a:path h="1441822" w="1376940">
                <a:moveTo>
                  <a:pt x="0" y="0"/>
                </a:moveTo>
                <a:lnTo>
                  <a:pt x="1376940" y="0"/>
                </a:lnTo>
                <a:lnTo>
                  <a:pt x="1376940" y="1441822"/>
                </a:lnTo>
                <a:lnTo>
                  <a:pt x="0" y="14418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true" rot="0">
            <a:off x="13239166" y="6172200"/>
            <a:ext cx="5048834" cy="4114800"/>
          </a:xfrm>
          <a:custGeom>
            <a:avLst/>
            <a:gdLst/>
            <a:ahLst/>
            <a:cxnLst/>
            <a:rect r="r" b="b" t="t" l="l"/>
            <a:pathLst>
              <a:path h="4114800" w="5048834">
                <a:moveTo>
                  <a:pt x="5048834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5048834" y="0"/>
                </a:lnTo>
                <a:lnTo>
                  <a:pt x="5048834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300262" y="0"/>
            <a:ext cx="2987738" cy="1715318"/>
          </a:xfrm>
          <a:custGeom>
            <a:avLst/>
            <a:gdLst/>
            <a:ahLst/>
            <a:cxnLst/>
            <a:rect r="r" b="b" t="t" l="l"/>
            <a:pathLst>
              <a:path h="1715318" w="2987738">
                <a:moveTo>
                  <a:pt x="0" y="0"/>
                </a:moveTo>
                <a:lnTo>
                  <a:pt x="2987738" y="0"/>
                </a:lnTo>
                <a:lnTo>
                  <a:pt x="2987738" y="1715318"/>
                </a:lnTo>
                <a:lnTo>
                  <a:pt x="0" y="17153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479" t="-17748" r="-10917" b="-50189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3239166" y="0"/>
            <a:ext cx="5048834" cy="4114800"/>
          </a:xfrm>
          <a:custGeom>
            <a:avLst/>
            <a:gdLst/>
            <a:ahLst/>
            <a:cxnLst/>
            <a:rect r="r" b="b" t="t" l="l"/>
            <a:pathLst>
              <a:path h="4114800" w="5048834">
                <a:moveTo>
                  <a:pt x="5048834" y="0"/>
                </a:moveTo>
                <a:lnTo>
                  <a:pt x="0" y="0"/>
                </a:lnTo>
                <a:lnTo>
                  <a:pt x="0" y="4114800"/>
                </a:lnTo>
                <a:lnTo>
                  <a:pt x="5048834" y="4114800"/>
                </a:lnTo>
                <a:lnTo>
                  <a:pt x="504883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1376940" cy="1441822"/>
          </a:xfrm>
          <a:custGeom>
            <a:avLst/>
            <a:gdLst/>
            <a:ahLst/>
            <a:cxnLst/>
            <a:rect r="r" b="b" t="t" l="l"/>
            <a:pathLst>
              <a:path h="1441822" w="1376940">
                <a:moveTo>
                  <a:pt x="0" y="0"/>
                </a:moveTo>
                <a:lnTo>
                  <a:pt x="1376940" y="0"/>
                </a:lnTo>
                <a:lnTo>
                  <a:pt x="1376940" y="1441822"/>
                </a:lnTo>
                <a:lnTo>
                  <a:pt x="0" y="14418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true" rot="0">
            <a:off x="0" y="6172200"/>
            <a:ext cx="5048834" cy="4114800"/>
          </a:xfrm>
          <a:custGeom>
            <a:avLst/>
            <a:gdLst/>
            <a:ahLst/>
            <a:cxnLst/>
            <a:rect r="r" b="b" t="t" l="l"/>
            <a:pathLst>
              <a:path h="4114800" w="5048834">
                <a:moveTo>
                  <a:pt x="0" y="4114800"/>
                </a:moveTo>
                <a:lnTo>
                  <a:pt x="5048834" y="4114800"/>
                </a:lnTo>
                <a:lnTo>
                  <a:pt x="5048834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300262" y="8571682"/>
            <a:ext cx="2987738" cy="1715318"/>
          </a:xfrm>
          <a:custGeom>
            <a:avLst/>
            <a:gdLst/>
            <a:ahLst/>
            <a:cxnLst/>
            <a:rect r="r" b="b" t="t" l="l"/>
            <a:pathLst>
              <a:path h="1715318" w="2987738">
                <a:moveTo>
                  <a:pt x="0" y="0"/>
                </a:moveTo>
                <a:lnTo>
                  <a:pt x="2987738" y="0"/>
                </a:lnTo>
                <a:lnTo>
                  <a:pt x="2987738" y="1715318"/>
                </a:lnTo>
                <a:lnTo>
                  <a:pt x="0" y="17153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479" t="-17748" r="-10917" b="-50189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8845178"/>
            <a:ext cx="1376940" cy="1441822"/>
          </a:xfrm>
          <a:custGeom>
            <a:avLst/>
            <a:gdLst/>
            <a:ahLst/>
            <a:cxnLst/>
            <a:rect r="r" b="b" t="t" l="l"/>
            <a:pathLst>
              <a:path h="1441822" w="1376940">
                <a:moveTo>
                  <a:pt x="0" y="0"/>
                </a:moveTo>
                <a:lnTo>
                  <a:pt x="1376940" y="0"/>
                </a:lnTo>
                <a:lnTo>
                  <a:pt x="1376940" y="1441822"/>
                </a:lnTo>
                <a:lnTo>
                  <a:pt x="0" y="1441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300262" y="0"/>
            <a:ext cx="2987738" cy="1715318"/>
          </a:xfrm>
          <a:custGeom>
            <a:avLst/>
            <a:gdLst/>
            <a:ahLst/>
            <a:cxnLst/>
            <a:rect r="r" b="b" t="t" l="l"/>
            <a:pathLst>
              <a:path h="1715318" w="2987738">
                <a:moveTo>
                  <a:pt x="0" y="0"/>
                </a:moveTo>
                <a:lnTo>
                  <a:pt x="2987738" y="0"/>
                </a:lnTo>
                <a:lnTo>
                  <a:pt x="2987738" y="1715318"/>
                </a:lnTo>
                <a:lnTo>
                  <a:pt x="0" y="17153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479" t="-17748" r="-10917" b="-5018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4264041" cy="4114800"/>
          </a:xfrm>
          <a:custGeom>
            <a:avLst/>
            <a:gdLst/>
            <a:ahLst/>
            <a:cxnLst/>
            <a:rect r="r" b="b" t="t" l="l"/>
            <a:pathLst>
              <a:path h="4114800" w="4264041">
                <a:moveTo>
                  <a:pt x="0" y="0"/>
                </a:moveTo>
                <a:lnTo>
                  <a:pt x="4264041" y="0"/>
                </a:lnTo>
                <a:lnTo>
                  <a:pt x="426404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14023959" y="6172200"/>
            <a:ext cx="4264041" cy="4114800"/>
          </a:xfrm>
          <a:custGeom>
            <a:avLst/>
            <a:gdLst/>
            <a:ahLst/>
            <a:cxnLst/>
            <a:rect r="r" b="b" t="t" l="l"/>
            <a:pathLst>
              <a:path h="4114800" w="4264041">
                <a:moveTo>
                  <a:pt x="4264041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264041" y="0"/>
                </a:lnTo>
                <a:lnTo>
                  <a:pt x="4264041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true" rot="0">
            <a:off x="0" y="6172200"/>
            <a:ext cx="4264041" cy="4114800"/>
          </a:xfrm>
          <a:custGeom>
            <a:avLst/>
            <a:gdLst/>
            <a:ahLst/>
            <a:cxnLst/>
            <a:rect r="r" b="b" t="t" l="l"/>
            <a:pathLst>
              <a:path h="4114800" w="4264041">
                <a:moveTo>
                  <a:pt x="0" y="4114800"/>
                </a:moveTo>
                <a:lnTo>
                  <a:pt x="4264041" y="4114800"/>
                </a:lnTo>
                <a:lnTo>
                  <a:pt x="4264041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6911060" y="8845178"/>
            <a:ext cx="1376940" cy="1441822"/>
          </a:xfrm>
          <a:custGeom>
            <a:avLst/>
            <a:gdLst/>
            <a:ahLst/>
            <a:cxnLst/>
            <a:rect r="r" b="b" t="t" l="l"/>
            <a:pathLst>
              <a:path h="1441822" w="1376940">
                <a:moveTo>
                  <a:pt x="0" y="0"/>
                </a:moveTo>
                <a:lnTo>
                  <a:pt x="1376940" y="0"/>
                </a:lnTo>
                <a:lnTo>
                  <a:pt x="1376940" y="1441822"/>
                </a:lnTo>
                <a:lnTo>
                  <a:pt x="0" y="14418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14023959" y="0"/>
            <a:ext cx="4264041" cy="4114800"/>
          </a:xfrm>
          <a:custGeom>
            <a:avLst/>
            <a:gdLst/>
            <a:ahLst/>
            <a:cxnLst/>
            <a:rect r="r" b="b" t="t" l="l"/>
            <a:pathLst>
              <a:path h="4114800" w="4264041">
                <a:moveTo>
                  <a:pt x="4264041" y="0"/>
                </a:moveTo>
                <a:lnTo>
                  <a:pt x="0" y="0"/>
                </a:lnTo>
                <a:lnTo>
                  <a:pt x="0" y="4114800"/>
                </a:lnTo>
                <a:lnTo>
                  <a:pt x="4264041" y="4114800"/>
                </a:lnTo>
                <a:lnTo>
                  <a:pt x="426404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987738" cy="1715318"/>
          </a:xfrm>
          <a:custGeom>
            <a:avLst/>
            <a:gdLst/>
            <a:ahLst/>
            <a:cxnLst/>
            <a:rect r="r" b="b" t="t" l="l"/>
            <a:pathLst>
              <a:path h="1715318" w="2987738">
                <a:moveTo>
                  <a:pt x="0" y="0"/>
                </a:moveTo>
                <a:lnTo>
                  <a:pt x="2987738" y="0"/>
                </a:lnTo>
                <a:lnTo>
                  <a:pt x="2987738" y="1715318"/>
                </a:lnTo>
                <a:lnTo>
                  <a:pt x="0" y="17153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479" t="-17748" r="-10917" b="-50189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DAHQCls2wmE</dc:identifier>
  <dcterms:modified xsi:type="dcterms:W3CDTF">2011-08-01T06:04:30Z</dcterms:modified>
  <cp:revision>1</cp:revision>
  <dc:title>Template XXV CILAD PORTO 2026</dc:title>
</cp:coreProperties>
</file>