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</p:sldIdLst>
  <p:sldSz cx="10287000" cy="1828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7.png" Type="http://schemas.openxmlformats.org/officeDocument/2006/relationships/image"/><Relationship Id="rId5" Target="../media/image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pn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pn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579743" y="16336051"/>
            <a:ext cx="15097333" cy="2019268"/>
          </a:xfrm>
          <a:custGeom>
            <a:avLst/>
            <a:gdLst/>
            <a:ahLst/>
            <a:cxnLst/>
            <a:rect r="r" b="b" t="t" l="l"/>
            <a:pathLst>
              <a:path h="2019268" w="15097333">
                <a:moveTo>
                  <a:pt x="15097332" y="0"/>
                </a:moveTo>
                <a:lnTo>
                  <a:pt x="0" y="0"/>
                </a:lnTo>
                <a:lnTo>
                  <a:pt x="0" y="2019269"/>
                </a:lnTo>
                <a:lnTo>
                  <a:pt x="15097332" y="2019269"/>
                </a:lnTo>
                <a:lnTo>
                  <a:pt x="1509733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919359" y="16336051"/>
            <a:ext cx="1367641" cy="1432085"/>
          </a:xfrm>
          <a:custGeom>
            <a:avLst/>
            <a:gdLst/>
            <a:ahLst/>
            <a:cxnLst/>
            <a:rect r="r" b="b" t="t" l="l"/>
            <a:pathLst>
              <a:path h="1432085" w="1367641">
                <a:moveTo>
                  <a:pt x="0" y="0"/>
                </a:moveTo>
                <a:lnTo>
                  <a:pt x="1367641" y="0"/>
                </a:lnTo>
                <a:lnTo>
                  <a:pt x="1367641" y="1432085"/>
                </a:lnTo>
                <a:lnTo>
                  <a:pt x="0" y="14320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true" rot="0">
            <a:off x="-4230589" y="-67320"/>
            <a:ext cx="15097333" cy="2019268"/>
          </a:xfrm>
          <a:custGeom>
            <a:avLst/>
            <a:gdLst/>
            <a:ahLst/>
            <a:cxnLst/>
            <a:rect r="r" b="b" t="t" l="l"/>
            <a:pathLst>
              <a:path h="2019268" w="15097333">
                <a:moveTo>
                  <a:pt x="0" y="2019269"/>
                </a:moveTo>
                <a:lnTo>
                  <a:pt x="15097332" y="2019269"/>
                </a:lnTo>
                <a:lnTo>
                  <a:pt x="15097332" y="0"/>
                </a:lnTo>
                <a:lnTo>
                  <a:pt x="0" y="0"/>
                </a:lnTo>
                <a:lnTo>
                  <a:pt x="0" y="2019269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513042"/>
            <a:ext cx="2954340" cy="1656706"/>
          </a:xfrm>
          <a:custGeom>
            <a:avLst/>
            <a:gdLst/>
            <a:ahLst/>
            <a:cxnLst/>
            <a:rect r="r" b="b" t="t" l="l"/>
            <a:pathLst>
              <a:path h="1656706" w="2954340">
                <a:moveTo>
                  <a:pt x="0" y="0"/>
                </a:moveTo>
                <a:lnTo>
                  <a:pt x="2954340" y="0"/>
                </a:lnTo>
                <a:lnTo>
                  <a:pt x="2954340" y="1656706"/>
                </a:lnTo>
                <a:lnTo>
                  <a:pt x="0" y="16567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323" t="-16909" r="-9248" b="-50991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026818"/>
            <a:ext cx="10287000" cy="3291840"/>
          </a:xfrm>
          <a:custGeom>
            <a:avLst/>
            <a:gdLst/>
            <a:ahLst/>
            <a:cxnLst/>
            <a:rect r="r" b="b" t="t" l="l"/>
            <a:pathLst>
              <a:path h="3291840" w="10287000">
                <a:moveTo>
                  <a:pt x="0" y="0"/>
                </a:moveTo>
                <a:lnTo>
                  <a:pt x="10287000" y="0"/>
                </a:lnTo>
                <a:lnTo>
                  <a:pt x="10287000" y="3291840"/>
                </a:lnTo>
                <a:lnTo>
                  <a:pt x="0" y="32918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true" rot="0">
            <a:off x="0" y="16022978"/>
            <a:ext cx="10287000" cy="3291840"/>
          </a:xfrm>
          <a:custGeom>
            <a:avLst/>
            <a:gdLst/>
            <a:ahLst/>
            <a:cxnLst/>
            <a:rect r="r" b="b" t="t" l="l"/>
            <a:pathLst>
              <a:path h="3291840" w="10287000">
                <a:moveTo>
                  <a:pt x="10287000" y="3291840"/>
                </a:moveTo>
                <a:lnTo>
                  <a:pt x="0" y="3291840"/>
                </a:lnTo>
                <a:lnTo>
                  <a:pt x="0" y="0"/>
                </a:lnTo>
                <a:lnTo>
                  <a:pt x="10287000" y="0"/>
                </a:lnTo>
                <a:lnTo>
                  <a:pt x="10287000" y="329184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2315388" cy="1280022"/>
          </a:xfrm>
          <a:custGeom>
            <a:avLst/>
            <a:gdLst/>
            <a:ahLst/>
            <a:cxnLst/>
            <a:rect r="r" b="b" t="t" l="l"/>
            <a:pathLst>
              <a:path h="1280022" w="2315388">
                <a:moveTo>
                  <a:pt x="0" y="0"/>
                </a:moveTo>
                <a:lnTo>
                  <a:pt x="2315388" y="0"/>
                </a:lnTo>
                <a:lnTo>
                  <a:pt x="2315388" y="1280022"/>
                </a:lnTo>
                <a:lnTo>
                  <a:pt x="0" y="12800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551" t="-16586" r="-8630" b="-51711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919359" y="16855915"/>
            <a:ext cx="1367641" cy="1432085"/>
          </a:xfrm>
          <a:custGeom>
            <a:avLst/>
            <a:gdLst/>
            <a:ahLst/>
            <a:cxnLst/>
            <a:rect r="r" b="b" t="t" l="l"/>
            <a:pathLst>
              <a:path h="1432085" w="1367641">
                <a:moveTo>
                  <a:pt x="0" y="0"/>
                </a:moveTo>
                <a:lnTo>
                  <a:pt x="1367641" y="0"/>
                </a:lnTo>
                <a:lnTo>
                  <a:pt x="1367641" y="1432085"/>
                </a:lnTo>
                <a:lnTo>
                  <a:pt x="0" y="143208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919359" y="16855915"/>
            <a:ext cx="1367641" cy="1432085"/>
          </a:xfrm>
          <a:custGeom>
            <a:avLst/>
            <a:gdLst/>
            <a:ahLst/>
            <a:cxnLst/>
            <a:rect r="r" b="b" t="t" l="l"/>
            <a:pathLst>
              <a:path h="1432085" w="1367641">
                <a:moveTo>
                  <a:pt x="0" y="0"/>
                </a:moveTo>
                <a:lnTo>
                  <a:pt x="1367641" y="0"/>
                </a:lnTo>
                <a:lnTo>
                  <a:pt x="1367641" y="1432085"/>
                </a:lnTo>
                <a:lnTo>
                  <a:pt x="0" y="14320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2954340" cy="1656706"/>
          </a:xfrm>
          <a:custGeom>
            <a:avLst/>
            <a:gdLst/>
            <a:ahLst/>
            <a:cxnLst/>
            <a:rect r="r" b="b" t="t" l="l"/>
            <a:pathLst>
              <a:path h="1656706" w="2954340">
                <a:moveTo>
                  <a:pt x="0" y="0"/>
                </a:moveTo>
                <a:lnTo>
                  <a:pt x="2954340" y="0"/>
                </a:lnTo>
                <a:lnTo>
                  <a:pt x="2954340" y="1656706"/>
                </a:lnTo>
                <a:lnTo>
                  <a:pt x="0" y="16567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323" t="-16909" r="-9248" b="-5099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true" rot="0">
            <a:off x="0" y="14743331"/>
            <a:ext cx="4349287" cy="3544669"/>
          </a:xfrm>
          <a:custGeom>
            <a:avLst/>
            <a:gdLst/>
            <a:ahLst/>
            <a:cxnLst/>
            <a:rect r="r" b="b" t="t" l="l"/>
            <a:pathLst>
              <a:path h="3544669" w="4349287">
                <a:moveTo>
                  <a:pt x="0" y="3544669"/>
                </a:moveTo>
                <a:lnTo>
                  <a:pt x="4349287" y="3544669"/>
                </a:lnTo>
                <a:lnTo>
                  <a:pt x="4349287" y="0"/>
                </a:lnTo>
                <a:lnTo>
                  <a:pt x="0" y="0"/>
                </a:lnTo>
                <a:lnTo>
                  <a:pt x="0" y="3544669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5937713" y="0"/>
            <a:ext cx="4349287" cy="3544669"/>
          </a:xfrm>
          <a:custGeom>
            <a:avLst/>
            <a:gdLst/>
            <a:ahLst/>
            <a:cxnLst/>
            <a:rect r="r" b="b" t="t" l="l"/>
            <a:pathLst>
              <a:path h="3544669" w="4349287">
                <a:moveTo>
                  <a:pt x="4349287" y="0"/>
                </a:moveTo>
                <a:lnTo>
                  <a:pt x="0" y="0"/>
                </a:lnTo>
                <a:lnTo>
                  <a:pt x="0" y="3544669"/>
                </a:lnTo>
                <a:lnTo>
                  <a:pt x="4349287" y="3544669"/>
                </a:lnTo>
                <a:lnTo>
                  <a:pt x="434928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16855915"/>
            <a:ext cx="1367641" cy="1432085"/>
          </a:xfrm>
          <a:custGeom>
            <a:avLst/>
            <a:gdLst/>
            <a:ahLst/>
            <a:cxnLst/>
            <a:rect r="r" b="b" t="t" l="l"/>
            <a:pathLst>
              <a:path h="1432085" w="1367641">
                <a:moveTo>
                  <a:pt x="0" y="0"/>
                </a:moveTo>
                <a:lnTo>
                  <a:pt x="1367641" y="0"/>
                </a:lnTo>
                <a:lnTo>
                  <a:pt x="1367641" y="1432085"/>
                </a:lnTo>
                <a:lnTo>
                  <a:pt x="0" y="14320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32660" y="0"/>
            <a:ext cx="2954340" cy="1656706"/>
          </a:xfrm>
          <a:custGeom>
            <a:avLst/>
            <a:gdLst/>
            <a:ahLst/>
            <a:cxnLst/>
            <a:rect r="r" b="b" t="t" l="l"/>
            <a:pathLst>
              <a:path h="1656706" w="2954340">
                <a:moveTo>
                  <a:pt x="0" y="0"/>
                </a:moveTo>
                <a:lnTo>
                  <a:pt x="2954340" y="0"/>
                </a:lnTo>
                <a:lnTo>
                  <a:pt x="2954340" y="1656706"/>
                </a:lnTo>
                <a:lnTo>
                  <a:pt x="0" y="16567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323" t="-16909" r="-9248" b="-5099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4264041" cy="4114800"/>
          </a:xfrm>
          <a:custGeom>
            <a:avLst/>
            <a:gdLst/>
            <a:ahLst/>
            <a:cxnLst/>
            <a:rect r="r" b="b" t="t" l="l"/>
            <a:pathLst>
              <a:path h="4114800" w="4264041">
                <a:moveTo>
                  <a:pt x="0" y="0"/>
                </a:moveTo>
                <a:lnTo>
                  <a:pt x="4264041" y="0"/>
                </a:lnTo>
                <a:lnTo>
                  <a:pt x="426404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6022959" y="14173200"/>
            <a:ext cx="4264041" cy="4114800"/>
          </a:xfrm>
          <a:custGeom>
            <a:avLst/>
            <a:gdLst/>
            <a:ahLst/>
            <a:cxnLst/>
            <a:rect r="r" b="b" t="t" l="l"/>
            <a:pathLst>
              <a:path h="4114800" w="4264041">
                <a:moveTo>
                  <a:pt x="4264041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264041" y="0"/>
                </a:lnTo>
                <a:lnTo>
                  <a:pt x="4264041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14756373"/>
            <a:ext cx="2895934" cy="3531627"/>
          </a:xfrm>
          <a:custGeom>
            <a:avLst/>
            <a:gdLst/>
            <a:ahLst/>
            <a:cxnLst/>
            <a:rect r="r" b="b" t="t" l="l"/>
            <a:pathLst>
              <a:path h="3531627" w="2895934">
                <a:moveTo>
                  <a:pt x="0" y="0"/>
                </a:moveTo>
                <a:lnTo>
                  <a:pt x="2895934" y="0"/>
                </a:lnTo>
                <a:lnTo>
                  <a:pt x="2895934" y="3531627"/>
                </a:lnTo>
                <a:lnTo>
                  <a:pt x="0" y="35316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459680" y="16855915"/>
            <a:ext cx="1367641" cy="1432085"/>
          </a:xfrm>
          <a:custGeom>
            <a:avLst/>
            <a:gdLst/>
            <a:ahLst/>
            <a:cxnLst/>
            <a:rect r="r" b="b" t="t" l="l"/>
            <a:pathLst>
              <a:path h="1432085" w="1367641">
                <a:moveTo>
                  <a:pt x="0" y="0"/>
                </a:moveTo>
                <a:lnTo>
                  <a:pt x="1367640" y="0"/>
                </a:lnTo>
                <a:lnTo>
                  <a:pt x="1367640" y="1432085"/>
                </a:lnTo>
                <a:lnTo>
                  <a:pt x="0" y="14320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7391066" y="0"/>
            <a:ext cx="2895934" cy="3531627"/>
          </a:xfrm>
          <a:custGeom>
            <a:avLst/>
            <a:gdLst/>
            <a:ahLst/>
            <a:cxnLst/>
            <a:rect r="r" b="b" t="t" l="l"/>
            <a:pathLst>
              <a:path h="3531627" w="2895934">
                <a:moveTo>
                  <a:pt x="2895934" y="3531627"/>
                </a:moveTo>
                <a:lnTo>
                  <a:pt x="0" y="3531627"/>
                </a:lnTo>
                <a:lnTo>
                  <a:pt x="0" y="0"/>
                </a:lnTo>
                <a:lnTo>
                  <a:pt x="2895934" y="0"/>
                </a:lnTo>
                <a:lnTo>
                  <a:pt x="2895934" y="353162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666330" y="0"/>
            <a:ext cx="2954340" cy="1656706"/>
          </a:xfrm>
          <a:custGeom>
            <a:avLst/>
            <a:gdLst/>
            <a:ahLst/>
            <a:cxnLst/>
            <a:rect r="r" b="b" t="t" l="l"/>
            <a:pathLst>
              <a:path h="1656706" w="2954340">
                <a:moveTo>
                  <a:pt x="0" y="0"/>
                </a:moveTo>
                <a:lnTo>
                  <a:pt x="2954340" y="0"/>
                </a:lnTo>
                <a:lnTo>
                  <a:pt x="2954340" y="1656706"/>
                </a:lnTo>
                <a:lnTo>
                  <a:pt x="0" y="16567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323" t="-16909" r="-9248" b="-50991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7391066" y="14756373"/>
            <a:ext cx="2895934" cy="3531627"/>
          </a:xfrm>
          <a:custGeom>
            <a:avLst/>
            <a:gdLst/>
            <a:ahLst/>
            <a:cxnLst/>
            <a:rect r="r" b="b" t="t" l="l"/>
            <a:pathLst>
              <a:path h="3531627" w="2895934">
                <a:moveTo>
                  <a:pt x="2895934" y="0"/>
                </a:moveTo>
                <a:lnTo>
                  <a:pt x="0" y="0"/>
                </a:lnTo>
                <a:lnTo>
                  <a:pt x="0" y="3531627"/>
                </a:lnTo>
                <a:lnTo>
                  <a:pt x="2895934" y="3531627"/>
                </a:lnTo>
                <a:lnTo>
                  <a:pt x="289593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true" rot="0">
            <a:off x="0" y="0"/>
            <a:ext cx="2895934" cy="3531627"/>
          </a:xfrm>
          <a:custGeom>
            <a:avLst/>
            <a:gdLst/>
            <a:ahLst/>
            <a:cxnLst/>
            <a:rect r="r" b="b" t="t" l="l"/>
            <a:pathLst>
              <a:path h="3531627" w="2895934">
                <a:moveTo>
                  <a:pt x="0" y="3531627"/>
                </a:moveTo>
                <a:lnTo>
                  <a:pt x="2895934" y="3531627"/>
                </a:lnTo>
                <a:lnTo>
                  <a:pt x="2895934" y="0"/>
                </a:lnTo>
                <a:lnTo>
                  <a:pt x="0" y="0"/>
                </a:lnTo>
                <a:lnTo>
                  <a:pt x="0" y="353162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DAHQxQXkBlE</dc:identifier>
  <dcterms:modified xsi:type="dcterms:W3CDTF">2011-08-01T06:04:30Z</dcterms:modified>
  <cp:revision>1</cp:revision>
  <dc:title>Template vertical XXV CILAD PORTO 2026</dc:title>
</cp:coreProperties>
</file>